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5" r:id="rId3"/>
    <p:sldId id="352" r:id="rId4"/>
    <p:sldId id="353" r:id="rId5"/>
    <p:sldId id="354" r:id="rId6"/>
    <p:sldId id="358" r:id="rId7"/>
    <p:sldId id="359" r:id="rId8"/>
    <p:sldId id="356" r:id="rId9"/>
    <p:sldId id="357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28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20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32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19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92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74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18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91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74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78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3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78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94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09251"/>
            <a:ext cx="8640960" cy="3875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200" b="1" i="1" dirty="0" smtClean="0"/>
              <a:t>PROV</a:t>
            </a:r>
            <a:r>
              <a:rPr lang="en-US" sz="3200" b="1" i="1" dirty="0" smtClean="0"/>
              <a:t>ÉRBIOS 16.1-4a - </a:t>
            </a:r>
            <a:r>
              <a:rPr lang="en-US" sz="3200" b="1" i="1" dirty="0" err="1" smtClean="0"/>
              <a:t>Ao</a:t>
            </a:r>
            <a:r>
              <a:rPr lang="en-US" sz="3200" b="1" i="1" dirty="0" smtClean="0"/>
              <a:t> </a:t>
            </a:r>
            <a:r>
              <a:rPr lang="en-US" sz="3200" b="1" i="1" dirty="0" err="1"/>
              <a:t>homem</a:t>
            </a:r>
            <a:r>
              <a:rPr lang="en-US" sz="3200" b="1" i="1" dirty="0"/>
              <a:t> </a:t>
            </a:r>
            <a:r>
              <a:rPr lang="en-US" sz="3200" b="1" i="1" dirty="0" err="1" smtClean="0"/>
              <a:t>pertencem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os</a:t>
            </a:r>
            <a:r>
              <a:rPr lang="en-US" sz="3200" b="1" i="1" dirty="0" smtClean="0"/>
              <a:t> </a:t>
            </a:r>
            <a:r>
              <a:rPr lang="en-US" sz="3200" b="1" i="1" dirty="0" err="1"/>
              <a:t>planos</a:t>
            </a:r>
            <a:r>
              <a:rPr lang="en-US" sz="3200" b="1" i="1" dirty="0"/>
              <a:t> do </a:t>
            </a:r>
            <a:r>
              <a:rPr lang="en-US" sz="3200" b="1" i="1" dirty="0" err="1"/>
              <a:t>coração</a:t>
            </a:r>
            <a:r>
              <a:rPr lang="en-US" sz="3200" b="1" i="1" dirty="0" smtClean="0"/>
              <a:t>, mas </a:t>
            </a:r>
            <a:r>
              <a:rPr lang="en-US" sz="3200" b="1" i="1" dirty="0"/>
              <a:t>do </a:t>
            </a:r>
            <a:r>
              <a:rPr lang="en-US" sz="3200" b="1" i="1" dirty="0" err="1"/>
              <a:t>Senhor</a:t>
            </a:r>
            <a:r>
              <a:rPr lang="en-US" sz="3200" b="1" i="1" dirty="0"/>
              <a:t> </a:t>
            </a:r>
            <a:r>
              <a:rPr lang="en-US" sz="3200" b="1" i="1" dirty="0" err="1"/>
              <a:t>vem</a:t>
            </a:r>
            <a:r>
              <a:rPr lang="en-US" sz="3200" b="1" i="1" dirty="0"/>
              <a:t> a </a:t>
            </a:r>
            <a:r>
              <a:rPr lang="en-US" sz="3200" b="1" i="1" dirty="0" err="1"/>
              <a:t>resposta</a:t>
            </a:r>
            <a:r>
              <a:rPr lang="en-US" sz="3200" b="1" i="1" dirty="0"/>
              <a:t> da </a:t>
            </a:r>
            <a:r>
              <a:rPr lang="en-US" sz="3200" b="1" i="1" dirty="0" err="1" smtClean="0"/>
              <a:t>língua</a:t>
            </a:r>
            <a:r>
              <a:rPr lang="en-US" sz="3200" b="1" i="1" dirty="0" smtClean="0"/>
              <a:t>. </a:t>
            </a:r>
            <a:r>
              <a:rPr lang="en-US" sz="3200" b="1" i="1" dirty="0" err="1" smtClean="0"/>
              <a:t>Todos</a:t>
            </a:r>
            <a:r>
              <a:rPr lang="en-US" sz="3200" b="1" i="1" dirty="0" smtClean="0"/>
              <a:t> </a:t>
            </a:r>
            <a:r>
              <a:rPr lang="en-US" sz="3200" b="1" i="1" dirty="0" err="1"/>
              <a:t>os</a:t>
            </a:r>
            <a:r>
              <a:rPr lang="en-US" sz="3200" b="1" i="1" dirty="0"/>
              <a:t> </a:t>
            </a:r>
            <a:r>
              <a:rPr lang="en-US" sz="3200" b="1" i="1" dirty="0" err="1"/>
              <a:t>caminhos</a:t>
            </a:r>
            <a:r>
              <a:rPr lang="en-US" sz="3200" b="1" i="1" dirty="0"/>
              <a:t> do </a:t>
            </a:r>
            <a:r>
              <a:rPr lang="en-US" sz="3200" b="1" i="1" dirty="0" err="1" smtClean="0"/>
              <a:t>homem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lhe</a:t>
            </a:r>
            <a:r>
              <a:rPr lang="en-US" sz="3200" b="1" i="1" dirty="0" smtClean="0"/>
              <a:t> </a:t>
            </a:r>
            <a:r>
              <a:rPr lang="en-US" sz="3200" b="1" i="1" dirty="0" err="1"/>
              <a:t>parecem</a:t>
            </a:r>
            <a:r>
              <a:rPr lang="en-US" sz="3200" b="1" i="1" dirty="0"/>
              <a:t> </a:t>
            </a:r>
            <a:r>
              <a:rPr lang="en-US" sz="3200" b="1" i="1" dirty="0" err="1"/>
              <a:t>puros</a:t>
            </a:r>
            <a:r>
              <a:rPr lang="en-US" sz="3200" b="1" i="1" dirty="0" smtClean="0"/>
              <a:t>, mas </a:t>
            </a:r>
            <a:r>
              <a:rPr lang="en-US" sz="3200" b="1" i="1" dirty="0"/>
              <a:t>o </a:t>
            </a:r>
            <a:r>
              <a:rPr lang="en-US" sz="3200" b="1" i="1" dirty="0" err="1"/>
              <a:t>Senhor</a:t>
            </a:r>
            <a:r>
              <a:rPr lang="en-US" sz="3200" b="1" i="1" dirty="0"/>
              <a:t> </a:t>
            </a:r>
            <a:r>
              <a:rPr lang="en-US" sz="3200" b="1" i="1" dirty="0" err="1"/>
              <a:t>avalia</a:t>
            </a:r>
            <a:r>
              <a:rPr lang="en-US" sz="3200" b="1" i="1" dirty="0"/>
              <a:t> o </a:t>
            </a:r>
            <a:r>
              <a:rPr lang="en-US" sz="3200" b="1" i="1" dirty="0" err="1" smtClean="0"/>
              <a:t>espírito</a:t>
            </a:r>
            <a:r>
              <a:rPr lang="en-US" sz="3200" b="1" i="1" dirty="0" smtClean="0"/>
              <a:t>. </a:t>
            </a:r>
            <a:r>
              <a:rPr lang="en-US" sz="3200" b="1" i="1" dirty="0" err="1" smtClean="0"/>
              <a:t>Consagre</a:t>
            </a:r>
            <a:r>
              <a:rPr lang="en-US" sz="3200" b="1" i="1" dirty="0" smtClean="0"/>
              <a:t> </a:t>
            </a:r>
            <a:r>
              <a:rPr lang="en-US" sz="3200" b="1" i="1" dirty="0" err="1"/>
              <a:t>ao</a:t>
            </a:r>
            <a:r>
              <a:rPr lang="en-US" sz="3200" b="1" i="1" dirty="0"/>
              <a:t> </a:t>
            </a:r>
            <a:r>
              <a:rPr lang="en-US" sz="3200" b="1" i="1" dirty="0" err="1" smtClean="0"/>
              <a:t>Senhor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tudo</a:t>
            </a:r>
            <a:r>
              <a:rPr lang="en-US" sz="3200" b="1" i="1" dirty="0" smtClean="0"/>
              <a:t> </a:t>
            </a:r>
            <a:r>
              <a:rPr lang="en-US" sz="3200" b="1" i="1" dirty="0"/>
              <a:t>o </a:t>
            </a:r>
            <a:r>
              <a:rPr lang="en-US" sz="3200" b="1" i="1" dirty="0" err="1"/>
              <a:t>que</a:t>
            </a:r>
            <a:r>
              <a:rPr lang="en-US" sz="3200" b="1" i="1" dirty="0"/>
              <a:t> </a:t>
            </a:r>
            <a:r>
              <a:rPr lang="en-US" sz="3200" b="1" i="1" dirty="0" err="1"/>
              <a:t>você</a:t>
            </a:r>
            <a:r>
              <a:rPr lang="en-US" sz="3200" b="1" i="1" dirty="0"/>
              <a:t> </a:t>
            </a:r>
            <a:r>
              <a:rPr lang="en-US" sz="3200" b="1" i="1" dirty="0" err="1"/>
              <a:t>faz</a:t>
            </a:r>
            <a:r>
              <a:rPr lang="en-US" sz="3200" b="1" i="1" dirty="0" smtClean="0"/>
              <a:t>, e </a:t>
            </a:r>
            <a:r>
              <a:rPr lang="en-US" sz="3200" b="1" i="1" dirty="0" err="1"/>
              <a:t>os</a:t>
            </a:r>
            <a:r>
              <a:rPr lang="en-US" sz="3200" b="1" i="1" dirty="0"/>
              <a:t> </a:t>
            </a:r>
            <a:r>
              <a:rPr lang="en-US" sz="3200" b="1" i="1" dirty="0" err="1"/>
              <a:t>seus</a:t>
            </a:r>
            <a:r>
              <a:rPr lang="en-US" sz="3200" b="1" i="1" dirty="0"/>
              <a:t> </a:t>
            </a:r>
            <a:r>
              <a:rPr lang="en-US" sz="3200" b="1" i="1" dirty="0" err="1"/>
              <a:t>planos</a:t>
            </a:r>
            <a:r>
              <a:rPr lang="en-US" sz="3200" b="1" i="1" dirty="0"/>
              <a:t> </a:t>
            </a:r>
            <a:r>
              <a:rPr lang="en-US" sz="3200" b="1" i="1" dirty="0" err="1"/>
              <a:t>serão</a:t>
            </a:r>
            <a:r>
              <a:rPr lang="en-US" sz="3200" b="1" i="1" dirty="0"/>
              <a:t> </a:t>
            </a:r>
            <a:r>
              <a:rPr lang="en-US" sz="3200" b="1" i="1" dirty="0" err="1"/>
              <a:t>bem-</a:t>
            </a:r>
            <a:r>
              <a:rPr lang="en-US" sz="3200" b="1" i="1" dirty="0" err="1" smtClean="0"/>
              <a:t>sucedidos</a:t>
            </a:r>
            <a:r>
              <a:rPr lang="en-US" sz="3200" b="1" i="1" dirty="0" smtClean="0"/>
              <a:t>. O </a:t>
            </a:r>
            <a:r>
              <a:rPr lang="en-US" sz="3200" b="1" i="1" dirty="0" err="1"/>
              <a:t>Senhor</a:t>
            </a:r>
            <a:r>
              <a:rPr lang="en-US" sz="3200" b="1" i="1" dirty="0"/>
              <a:t> </a:t>
            </a:r>
            <a:r>
              <a:rPr lang="en-US" sz="3200" b="1" i="1" dirty="0" err="1"/>
              <a:t>faz</a:t>
            </a:r>
            <a:r>
              <a:rPr lang="en-US" sz="3200" b="1" i="1" dirty="0"/>
              <a:t> </a:t>
            </a:r>
            <a:r>
              <a:rPr lang="en-US" sz="3200" b="1" i="1" dirty="0" err="1"/>
              <a:t>tudo</a:t>
            </a:r>
            <a:r>
              <a:rPr lang="en-US" sz="3200" b="1" i="1" dirty="0"/>
              <a:t> com um </a:t>
            </a:r>
            <a:r>
              <a:rPr lang="en-US" sz="3200" b="1" i="1" dirty="0" err="1"/>
              <a:t>propósito</a:t>
            </a:r>
            <a:r>
              <a:rPr lang="en-US" sz="3200" b="1" i="1" dirty="0"/>
              <a:t>;</a:t>
            </a:r>
            <a:endParaRPr lang="en-US" sz="3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48278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24" y="2132856"/>
            <a:ext cx="8748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1" dirty="0"/>
              <a:t>QUAIS SÃO OS SEUS OBJETIVOS E QUAIS SÃO OS PROPÓSITOS DE DEUS PARA SUA </a:t>
            </a:r>
            <a:r>
              <a:rPr lang="pt-BR" sz="4800" b="1" i="1" dirty="0" smtClean="0"/>
              <a:t>VIDA?</a:t>
            </a:r>
            <a:endParaRPr lang="pt-BR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149093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78383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OBJETIVO: </a:t>
            </a:r>
            <a:r>
              <a:rPr lang="en-US" sz="3200" dirty="0" err="1"/>
              <a:t>A</a:t>
            </a:r>
            <a:r>
              <a:rPr lang="en-US" sz="3200" dirty="0" err="1" smtClean="0"/>
              <a:t>quilo</a:t>
            </a:r>
            <a:r>
              <a:rPr lang="en-US" sz="3200" dirty="0" smtClean="0"/>
              <a:t> </a:t>
            </a:r>
            <a:r>
              <a:rPr lang="en-US" sz="3200" dirty="0" err="1"/>
              <a:t>que</a:t>
            </a:r>
            <a:r>
              <a:rPr lang="en-US" sz="3200" dirty="0"/>
              <a:t> se </a:t>
            </a:r>
            <a:r>
              <a:rPr lang="en-US" sz="3200" dirty="0" err="1"/>
              <a:t>pretende</a:t>
            </a:r>
            <a:r>
              <a:rPr lang="en-US" sz="3200" dirty="0"/>
              <a:t> </a:t>
            </a:r>
            <a:r>
              <a:rPr lang="en-US" sz="3200" dirty="0" err="1"/>
              <a:t>alcançar</a:t>
            </a:r>
            <a:r>
              <a:rPr lang="en-US" sz="3200" dirty="0"/>
              <a:t> </a:t>
            </a:r>
            <a:r>
              <a:rPr lang="en-US" sz="3200" dirty="0" err="1"/>
              <a:t>quando</a:t>
            </a:r>
            <a:r>
              <a:rPr lang="en-US" sz="3200" dirty="0"/>
              <a:t> se </a:t>
            </a:r>
            <a:r>
              <a:rPr lang="en-US" sz="3200" dirty="0" err="1"/>
              <a:t>realiza</a:t>
            </a:r>
            <a:r>
              <a:rPr lang="en-US" sz="3200" dirty="0"/>
              <a:t> </a:t>
            </a:r>
            <a:r>
              <a:rPr lang="en-US" sz="3200" dirty="0" err="1"/>
              <a:t>uma</a:t>
            </a:r>
            <a:r>
              <a:rPr lang="en-US" sz="3200" dirty="0"/>
              <a:t> </a:t>
            </a:r>
            <a:r>
              <a:rPr lang="en-US" sz="3200" dirty="0" err="1"/>
              <a:t>ação</a:t>
            </a:r>
            <a:r>
              <a:rPr lang="en-US" sz="3200" dirty="0"/>
              <a:t>.</a:t>
            </a:r>
            <a:r>
              <a:rPr lang="pt-BR" sz="3200" dirty="0"/>
              <a:t> </a:t>
            </a:r>
            <a:r>
              <a:rPr lang="en-US" sz="3200" b="1" i="1" dirty="0" smtClean="0"/>
              <a:t> 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59780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39814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PROP</a:t>
            </a:r>
            <a:r>
              <a:rPr lang="en-US" sz="3200" b="1" i="1" dirty="0" smtClean="0"/>
              <a:t>ÓSITO: </a:t>
            </a:r>
            <a:r>
              <a:rPr lang="en-US" sz="3200" dirty="0" err="1"/>
              <a:t>A</a:t>
            </a:r>
            <a:r>
              <a:rPr lang="en-US" sz="3200" dirty="0" err="1" smtClean="0"/>
              <a:t>quilo</a:t>
            </a:r>
            <a:r>
              <a:rPr lang="en-US" sz="3200" dirty="0" smtClean="0"/>
              <a:t> </a:t>
            </a:r>
            <a:r>
              <a:rPr lang="en-US" sz="3200" dirty="0"/>
              <a:t>a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alguém</a:t>
            </a:r>
            <a:r>
              <a:rPr lang="en-US" sz="3200" dirty="0"/>
              <a:t> se </a:t>
            </a:r>
            <a:r>
              <a:rPr lang="en-US" sz="3200" dirty="0" err="1"/>
              <a:t>propôs</a:t>
            </a:r>
            <a:r>
              <a:rPr lang="en-US" sz="3200" dirty="0"/>
              <a:t> </a:t>
            </a:r>
            <a:r>
              <a:rPr lang="en-US" sz="3200" dirty="0" err="1"/>
              <a:t>ou</a:t>
            </a:r>
            <a:r>
              <a:rPr lang="en-US" sz="3200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se </a:t>
            </a:r>
            <a:r>
              <a:rPr lang="en-US" sz="3200" dirty="0" err="1"/>
              <a:t>decidiu</a:t>
            </a:r>
            <a:r>
              <a:rPr lang="en-US" sz="3200" dirty="0"/>
              <a:t>; </a:t>
            </a:r>
            <a:r>
              <a:rPr lang="en-US" sz="3200" b="1" dirty="0" err="1"/>
              <a:t>decisão</a:t>
            </a:r>
            <a:r>
              <a:rPr lang="en-US" sz="3200" b="1" dirty="0"/>
              <a:t>, </a:t>
            </a:r>
            <a:r>
              <a:rPr lang="en-US" sz="3200" b="1" dirty="0" err="1"/>
              <a:t>determinação</a:t>
            </a:r>
            <a:r>
              <a:rPr lang="en-US" sz="3200" b="1" dirty="0"/>
              <a:t>, </a:t>
            </a:r>
            <a:r>
              <a:rPr lang="en-US" sz="3200" b="1" dirty="0" err="1"/>
              <a:t>resolução</a:t>
            </a:r>
            <a:r>
              <a:rPr lang="en-US" sz="3200" b="1" dirty="0"/>
              <a:t>.</a:t>
            </a:r>
            <a:endParaRPr lang="pt-BR" sz="3200" dirty="0"/>
          </a:p>
          <a:p>
            <a:pPr algn="ctr"/>
            <a:r>
              <a:rPr lang="en-US" sz="3200" b="1" i="1" dirty="0" smtClean="0"/>
              <a:t> 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59780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52736"/>
            <a:ext cx="86409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GÊNESIS – 1.27;28 - </a:t>
            </a:r>
            <a:r>
              <a:rPr lang="en-US" sz="3200" dirty="0" err="1" smtClean="0"/>
              <a:t>Criou</a:t>
            </a:r>
            <a:r>
              <a:rPr lang="en-US" sz="3200" dirty="0" smtClean="0"/>
              <a:t> </a:t>
            </a:r>
            <a:r>
              <a:rPr lang="en-US" sz="3200" dirty="0"/>
              <a:t>Deus o </a:t>
            </a:r>
            <a:r>
              <a:rPr lang="en-US" sz="3200" dirty="0" err="1"/>
              <a:t>homem</a:t>
            </a:r>
            <a:r>
              <a:rPr lang="en-US" sz="3200" dirty="0"/>
              <a:t> </a:t>
            </a:r>
            <a:r>
              <a:rPr lang="en-US" sz="3200" dirty="0" err="1"/>
              <a:t>à</a:t>
            </a:r>
            <a:r>
              <a:rPr lang="en-US" sz="3200" dirty="0"/>
              <a:t> </a:t>
            </a:r>
            <a:r>
              <a:rPr lang="en-US" sz="3200" dirty="0" err="1"/>
              <a:t>sua</a:t>
            </a:r>
            <a:r>
              <a:rPr lang="en-US" sz="3200" dirty="0"/>
              <a:t> </a:t>
            </a:r>
            <a:r>
              <a:rPr lang="en-US" sz="3200" dirty="0" err="1"/>
              <a:t>imagem</a:t>
            </a:r>
            <a:r>
              <a:rPr lang="en-US" sz="3200" dirty="0" smtClean="0"/>
              <a:t>, </a:t>
            </a:r>
            <a:r>
              <a:rPr lang="en-US" sz="3200" dirty="0" err="1" smtClean="0"/>
              <a:t>à</a:t>
            </a:r>
            <a:r>
              <a:rPr lang="en-US" sz="3200" dirty="0" smtClean="0"/>
              <a:t> </a:t>
            </a:r>
            <a:r>
              <a:rPr lang="en-US" sz="3200" dirty="0" err="1"/>
              <a:t>imagem</a:t>
            </a:r>
            <a:r>
              <a:rPr lang="en-US" sz="3200" dirty="0"/>
              <a:t> de Deus o </a:t>
            </a:r>
            <a:r>
              <a:rPr lang="en-US" sz="3200" dirty="0" err="1"/>
              <a:t>criou</a:t>
            </a:r>
            <a:r>
              <a:rPr lang="en-US" sz="3200" dirty="0" smtClean="0"/>
              <a:t>; </a:t>
            </a:r>
            <a:r>
              <a:rPr lang="en-US" sz="3200" dirty="0" err="1" smtClean="0"/>
              <a:t>homem</a:t>
            </a:r>
            <a:r>
              <a:rPr lang="en-US" sz="3200" dirty="0" smtClean="0"/>
              <a:t> </a:t>
            </a:r>
            <a:r>
              <a:rPr lang="en-US" sz="3200" dirty="0"/>
              <a:t>e </a:t>
            </a:r>
            <a:r>
              <a:rPr lang="en-US" sz="3200" dirty="0" err="1"/>
              <a:t>mulher</a:t>
            </a:r>
            <a:r>
              <a:rPr lang="en-US" sz="3200" dirty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criou</a:t>
            </a:r>
            <a:r>
              <a:rPr lang="en-US" sz="3200" dirty="0"/>
              <a:t>.</a:t>
            </a:r>
          </a:p>
          <a:p>
            <a:pPr algn="ctr"/>
            <a:r>
              <a:rPr lang="en-US" sz="3200" dirty="0"/>
              <a:t>Deus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abençoou</a:t>
            </a:r>
            <a:r>
              <a:rPr lang="en-US" sz="3200" dirty="0"/>
              <a:t>, e </a:t>
            </a:r>
            <a:r>
              <a:rPr lang="en-US" sz="3200" dirty="0" err="1"/>
              <a:t>lhes</a:t>
            </a:r>
            <a:r>
              <a:rPr lang="en-US" sz="3200" dirty="0"/>
              <a:t> </a:t>
            </a:r>
            <a:r>
              <a:rPr lang="en-US" sz="3200" dirty="0" err="1"/>
              <a:t>disse</a:t>
            </a:r>
            <a:r>
              <a:rPr lang="en-US" sz="3200" dirty="0"/>
              <a:t>: “</a:t>
            </a:r>
            <a:r>
              <a:rPr lang="en-US" sz="3600" b="1" dirty="0" err="1"/>
              <a:t>Sejam</a:t>
            </a:r>
            <a:r>
              <a:rPr lang="en-US" sz="3600" b="1" dirty="0"/>
              <a:t> </a:t>
            </a:r>
            <a:r>
              <a:rPr lang="en-US" sz="3600" b="1" dirty="0" err="1"/>
              <a:t>férteis</a:t>
            </a:r>
            <a:r>
              <a:rPr lang="en-US" sz="3600" b="1" dirty="0"/>
              <a:t> e </a:t>
            </a:r>
            <a:r>
              <a:rPr lang="en-US" sz="3600" b="1" dirty="0" err="1"/>
              <a:t>multipliquem</a:t>
            </a:r>
            <a:r>
              <a:rPr lang="en-US" sz="3600" b="1" dirty="0"/>
              <a:t>-se! </a:t>
            </a:r>
            <a:r>
              <a:rPr lang="en-US" sz="3600" b="1" dirty="0" err="1"/>
              <a:t>Encham</a:t>
            </a:r>
            <a:r>
              <a:rPr lang="en-US" sz="3600" b="1" dirty="0"/>
              <a:t> e </a:t>
            </a:r>
            <a:r>
              <a:rPr lang="en-US" sz="3600" b="1" dirty="0" err="1"/>
              <a:t>subjuguem</a:t>
            </a:r>
            <a:r>
              <a:rPr lang="en-US" sz="3600" b="1" dirty="0"/>
              <a:t> a terra</a:t>
            </a:r>
            <a:r>
              <a:rPr lang="en-US" sz="3200" dirty="0"/>
              <a:t>! </a:t>
            </a:r>
            <a:r>
              <a:rPr lang="en-US" sz="3200" dirty="0" err="1"/>
              <a:t>Dominem</a:t>
            </a:r>
            <a:r>
              <a:rPr lang="en-US" sz="3200" dirty="0"/>
              <a:t> </a:t>
            </a:r>
            <a:r>
              <a:rPr lang="en-US" sz="3200" dirty="0" err="1"/>
              <a:t>sobre</a:t>
            </a:r>
            <a:r>
              <a:rPr lang="en-US" sz="3200" dirty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peixes</a:t>
            </a:r>
            <a:r>
              <a:rPr lang="en-US" sz="3200" dirty="0"/>
              <a:t> do mar, </a:t>
            </a:r>
            <a:r>
              <a:rPr lang="en-US" sz="3200" dirty="0" err="1"/>
              <a:t>sobre</a:t>
            </a:r>
            <a:r>
              <a:rPr lang="en-US" sz="3200" dirty="0"/>
              <a:t> as </a:t>
            </a:r>
            <a:r>
              <a:rPr lang="en-US" sz="3200" dirty="0" err="1"/>
              <a:t>aves</a:t>
            </a:r>
            <a:r>
              <a:rPr lang="en-US" sz="3200" dirty="0"/>
              <a:t> do </a:t>
            </a:r>
            <a:r>
              <a:rPr lang="en-US" sz="3200" dirty="0" err="1"/>
              <a:t>céu</a:t>
            </a:r>
            <a:r>
              <a:rPr lang="en-US" sz="3200" dirty="0"/>
              <a:t> e </a:t>
            </a:r>
            <a:r>
              <a:rPr lang="en-US" sz="3200" dirty="0" err="1"/>
              <a:t>sobre</a:t>
            </a:r>
            <a:r>
              <a:rPr lang="en-US" sz="3200" dirty="0"/>
              <a:t> </a:t>
            </a:r>
            <a:r>
              <a:rPr lang="en-US" sz="3200" dirty="0" err="1"/>
              <a:t>todos</a:t>
            </a:r>
            <a:r>
              <a:rPr lang="en-US" sz="3200" dirty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animais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se </a:t>
            </a:r>
            <a:r>
              <a:rPr lang="en-US" sz="3200" dirty="0" err="1"/>
              <a:t>movem</a:t>
            </a:r>
            <a:r>
              <a:rPr lang="en-US" sz="3200" dirty="0"/>
              <a:t> </a:t>
            </a:r>
            <a:r>
              <a:rPr lang="en-US" sz="3200" dirty="0" err="1"/>
              <a:t>pela</a:t>
            </a:r>
            <a:r>
              <a:rPr lang="en-US" sz="3200" dirty="0"/>
              <a:t> terra”.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954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52736"/>
            <a:ext cx="8640960" cy="382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Deus </a:t>
            </a:r>
            <a:r>
              <a:rPr lang="en-US" sz="4400" b="1" dirty="0" err="1" smtClean="0"/>
              <a:t>nos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criou</a:t>
            </a:r>
            <a:r>
              <a:rPr lang="en-US" sz="4400" b="1" dirty="0" smtClean="0"/>
              <a:t> a </a:t>
            </a:r>
            <a:r>
              <a:rPr lang="en-US" sz="4400" b="1" dirty="0" err="1" smtClean="0"/>
              <a:t>sua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imagem</a:t>
            </a:r>
            <a:r>
              <a:rPr lang="en-US" sz="4400" b="1" dirty="0" smtClean="0"/>
              <a:t>:</a:t>
            </a:r>
          </a:p>
          <a:p>
            <a:pPr marL="514350" indent="-514350" algn="ctr">
              <a:lnSpc>
                <a:spcPct val="140000"/>
              </a:lnSpc>
              <a:buFont typeface="+mj-lt"/>
              <a:buAutoNum type="arabicPeriod"/>
            </a:pPr>
            <a:r>
              <a:rPr lang="en-US" sz="4800" b="1" dirty="0" err="1" smtClean="0"/>
              <a:t>Sejam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férteis</a:t>
            </a:r>
            <a:r>
              <a:rPr lang="en-US" sz="4800" b="1" dirty="0" smtClean="0"/>
              <a:t>.</a:t>
            </a:r>
          </a:p>
          <a:p>
            <a:pPr marL="514350" indent="-514350" algn="ctr">
              <a:lnSpc>
                <a:spcPct val="140000"/>
              </a:lnSpc>
              <a:buFont typeface="+mj-lt"/>
              <a:buAutoNum type="arabicPeriod"/>
            </a:pPr>
            <a:r>
              <a:rPr lang="en-US" sz="4800" b="1" dirty="0" err="1" smtClean="0"/>
              <a:t>Multipliquem</a:t>
            </a:r>
            <a:r>
              <a:rPr lang="en-US" sz="4800" b="1" dirty="0"/>
              <a:t>-</a:t>
            </a:r>
            <a:r>
              <a:rPr lang="en-US" sz="4800" b="1" dirty="0" smtClean="0"/>
              <a:t>se.</a:t>
            </a:r>
          </a:p>
          <a:p>
            <a:pPr marL="514350" indent="-514350" algn="ctr">
              <a:lnSpc>
                <a:spcPct val="140000"/>
              </a:lnSpc>
              <a:buFont typeface="+mj-lt"/>
              <a:buAutoNum type="arabicPeriod"/>
            </a:pPr>
            <a:r>
              <a:rPr lang="en-US" sz="4800" b="1" dirty="0" err="1" smtClean="0"/>
              <a:t>Encham</a:t>
            </a:r>
            <a:r>
              <a:rPr lang="en-US" sz="4800" b="1" dirty="0" smtClean="0"/>
              <a:t> </a:t>
            </a:r>
            <a:r>
              <a:rPr lang="en-US" sz="4800" b="1" dirty="0"/>
              <a:t>e </a:t>
            </a:r>
            <a:r>
              <a:rPr lang="en-US" sz="4800" b="1" dirty="0" err="1"/>
              <a:t>subjuguem</a:t>
            </a:r>
            <a:r>
              <a:rPr lang="en-US" sz="4800" b="1" dirty="0"/>
              <a:t> a </a:t>
            </a:r>
            <a:r>
              <a:rPr lang="en-US" sz="4800" b="1" dirty="0" smtClean="0"/>
              <a:t>terra.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8599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052736"/>
            <a:ext cx="8640960" cy="450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DEUS TEM MUITO MAIS PARA VOC</a:t>
            </a:r>
            <a:r>
              <a:rPr lang="en-US" sz="3200" b="1" i="1" dirty="0" smtClean="0"/>
              <a:t>Ê…DOIS PONTOS QUE VOCÊ PRECISA DECIDIR EM SUA VIDA HOJE:</a:t>
            </a:r>
            <a:endParaRPr lang="en-US" sz="3200" b="1" i="1" dirty="0"/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3200" b="1" i="1" dirty="0" smtClean="0"/>
              <a:t>O PROPÓSITO DE DEUS </a:t>
            </a:r>
            <a:r>
              <a:rPr lang="en-US" sz="3200" b="1" i="1" dirty="0" err="1" smtClean="0"/>
              <a:t>É</a:t>
            </a:r>
            <a:r>
              <a:rPr lang="en-US" sz="3200" b="1" i="1" dirty="0" smtClean="0"/>
              <a:t> DE TE TRANSFORMAR, FAZER VOCÊ MAIS PARECIDO COM JESUS.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n-US" sz="3200" b="1" i="1" dirty="0" smtClean="0"/>
              <a:t>QUE AO VOCÊ SER TORNAR PARECIDO COM JESUS, VOCÊ REVELE A FACE DE CRISTO JESUS A OUTRAS PESSOAS.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56666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39814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DESAFIO: CONVIDE AS PESSOAS PARA ESTAR NA IGREJA E ESTAR NAS C</a:t>
            </a:r>
            <a:r>
              <a:rPr lang="en-US" sz="3200" b="1" i="1" dirty="0" smtClean="0"/>
              <a:t>É</a:t>
            </a:r>
            <a:r>
              <a:rPr lang="en-US" sz="3200" b="1" i="1" dirty="0" smtClean="0"/>
              <a:t>LULAS</a:t>
            </a:r>
            <a:r>
              <a:rPr lang="en-US" sz="3200" b="1" dirty="0" smtClean="0"/>
              <a:t>.</a:t>
            </a:r>
            <a:endParaRPr lang="pt-BR" sz="3200" dirty="0"/>
          </a:p>
          <a:p>
            <a:pPr algn="ctr"/>
            <a:r>
              <a:rPr lang="en-US" sz="3200" b="1" i="1" dirty="0" smtClean="0"/>
              <a:t> 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58286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2922</TotalTime>
  <Words>274</Words>
  <Application>Microsoft Macintosh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Vanci</dc:creator>
  <cp:lastModifiedBy>Nestor Morais</cp:lastModifiedBy>
  <cp:revision>219</cp:revision>
  <dcterms:created xsi:type="dcterms:W3CDTF">2016-02-08T13:19:54Z</dcterms:created>
  <dcterms:modified xsi:type="dcterms:W3CDTF">2018-07-14T09:28:54Z</dcterms:modified>
</cp:coreProperties>
</file>